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1" r:id="rId2"/>
    <p:sldId id="260" r:id="rId3"/>
    <p:sldId id="259" r:id="rId4"/>
    <p:sldId id="25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11772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247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743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736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037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5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7747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40828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3145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5894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506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A6BB2E-8C14-48C7-8854-51459949C864}" type="datetimeFigureOut">
              <a:rPr lang="en-US" smtClean="0"/>
              <a:t>1/12/2015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434FD0-C59E-4E32-B261-C79E7A0C12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4978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Equity Analysis: Elements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9530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Transportation</a:t>
            </a:r>
          </a:p>
          <a:p>
            <a:r>
              <a:rPr lang="en-US" dirty="0" smtClean="0"/>
              <a:t>Land Use</a:t>
            </a:r>
          </a:p>
          <a:p>
            <a:r>
              <a:rPr lang="en-US" dirty="0" smtClean="0"/>
              <a:t>Urban Villages</a:t>
            </a:r>
          </a:p>
          <a:p>
            <a:r>
              <a:rPr lang="en-US" dirty="0" smtClean="0"/>
              <a:t>Environment</a:t>
            </a:r>
          </a:p>
          <a:p>
            <a:r>
              <a:rPr lang="en-US" dirty="0" smtClean="0"/>
              <a:t>Housing </a:t>
            </a:r>
          </a:p>
          <a:p>
            <a:r>
              <a:rPr lang="en-US" dirty="0" smtClean="0"/>
              <a:t>Economy</a:t>
            </a:r>
          </a:p>
          <a:p>
            <a:r>
              <a:rPr lang="en-US" dirty="0" smtClean="0"/>
              <a:t>Human Development</a:t>
            </a:r>
          </a:p>
          <a:p>
            <a:r>
              <a:rPr lang="en-US" dirty="0" smtClean="0"/>
              <a:t>Cultural Resources</a:t>
            </a:r>
          </a:p>
          <a:p>
            <a:r>
              <a:rPr lang="en-US" dirty="0" smtClean="0"/>
              <a:t>Utilities</a:t>
            </a:r>
          </a:p>
          <a:p>
            <a:r>
              <a:rPr lang="en-US" dirty="0" smtClean="0"/>
              <a:t>Capital Facilities</a:t>
            </a:r>
          </a:p>
          <a:p>
            <a:r>
              <a:rPr lang="en-US" dirty="0" smtClean="0"/>
              <a:t>Parks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61916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324" y="1685925"/>
            <a:ext cx="7229475" cy="1209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309" y="2819400"/>
            <a:ext cx="7429500" cy="2762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0055" y="914400"/>
            <a:ext cx="6276975" cy="771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5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5697971"/>
            <a:ext cx="7400925" cy="1189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637309" y="228600"/>
            <a:ext cx="705314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Portland Equity Definition and Example Policies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303632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5105400"/>
            <a:ext cx="5791200" cy="23958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838200"/>
            <a:ext cx="6781800" cy="45037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9600" y="86380"/>
            <a:ext cx="6781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Equity Analysis: Growth Strategy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2104507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9845" y="-1"/>
            <a:ext cx="4178091" cy="679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247073" y="304800"/>
            <a:ext cx="40386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Gentrification Susceptibility Mapping of Seattle by Tufts University in 2013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2788532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161</TotalTime>
  <Words>41</Words>
  <Application>Microsoft Office PowerPoint</Application>
  <PresentationFormat>On-screen Show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Equity Analysis: Elements</vt:lpstr>
      <vt:lpstr>PowerPoint Presentation</vt:lpstr>
      <vt:lpstr>PowerPoint Presentation</vt:lpstr>
      <vt:lpstr>PowerPoint Presentation</vt:lpstr>
    </vt:vector>
  </TitlesOfParts>
  <Company>City of Seattle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Curren, Ryan</dc:creator>
  <cp:lastModifiedBy>Magonegil-Wantoch, Robin</cp:lastModifiedBy>
  <cp:revision>5</cp:revision>
  <dcterms:created xsi:type="dcterms:W3CDTF">2015-01-08T16:58:55Z</dcterms:created>
  <dcterms:modified xsi:type="dcterms:W3CDTF">2015-01-12T22:31:28Z</dcterms:modified>
</cp:coreProperties>
</file>