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1" r:id="rId3"/>
    <p:sldId id="270" r:id="rId4"/>
    <p:sldId id="269" r:id="rId5"/>
    <p:sldId id="258" r:id="rId6"/>
    <p:sldId id="268" r:id="rId7"/>
    <p:sldId id="265" r:id="rId8"/>
    <p:sldId id="262"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387" autoAdjust="0"/>
  </p:normalViewPr>
  <p:slideViewPr>
    <p:cSldViewPr snapToGrid="0">
      <p:cViewPr varScale="1">
        <p:scale>
          <a:sx n="99" d="100"/>
          <a:sy n="99" d="100"/>
        </p:scale>
        <p:origin x="258"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1BFF3-3598-4B3A-A84B-A03D509FEFC4}" type="datetimeFigureOut">
              <a:rPr lang="en-US" smtClean="0"/>
              <a:t>01/21/2020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1EEA7-3D9A-4A1E-B208-F01570A267CF}" type="slidenum">
              <a:rPr lang="en-US" smtClean="0"/>
              <a:t>‹#›</a:t>
            </a:fld>
            <a:endParaRPr lang="en-US"/>
          </a:p>
        </p:txBody>
      </p:sp>
    </p:spTree>
    <p:extLst>
      <p:ext uri="{BB962C8B-B14F-4D97-AF65-F5344CB8AC3E}">
        <p14:creationId xmlns:p14="http://schemas.microsoft.com/office/powerpoint/2010/main" val="359246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Does everyone recognize what is in these pictures? (smoke alarms) Having a smoke alarm that works is one of the most important safety items to have in your home. Why do you think smoke alarms are so important? (Smoke alarms alert you that there is a fire in your home) What is their job? (To recognize there is smoke and make a loud beeping noise to alert you to a fire in your home)</a:t>
            </a:r>
          </a:p>
          <a:p>
            <a:r>
              <a:rPr lang="en-US" baseline="0" dirty="0"/>
              <a:t>Did you know that a home with smoke alarms reduces your chance of dying in a fire in half? </a:t>
            </a:r>
          </a:p>
          <a:p>
            <a:endParaRPr lang="en-US" baseline="0" dirty="0"/>
          </a:p>
          <a:p>
            <a:endParaRPr lang="en-US" baseline="0" dirty="0"/>
          </a:p>
          <a:p>
            <a:r>
              <a:rPr lang="en-US" baseline="0" dirty="0"/>
              <a:t>If the smoke alarms sounded in your home, would you know what to do? Do you see the smoke in this picture?  The smoke is high, so we go low under the smoke.  Having a family home fire escape plan will help everyone in  your family know what to do and where to go if the smoke alarm sounds! </a:t>
            </a:r>
          </a:p>
          <a:p>
            <a:endParaRPr lang="en-US" baseline="0" dirty="0"/>
          </a:p>
        </p:txBody>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a:p>
        </p:txBody>
      </p:sp>
    </p:spTree>
    <p:extLst>
      <p:ext uri="{BB962C8B-B14F-4D97-AF65-F5344CB8AC3E}">
        <p14:creationId xmlns:p14="http://schemas.microsoft.com/office/powerpoint/2010/main" val="204571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there are</a:t>
            </a:r>
            <a:r>
              <a:rPr lang="en-US" baseline="0" dirty="0"/>
              <a:t> special smoke alarms for people who are deaf or hard-of-hearing? A very bright light flashes to alert someone to a fire in their home.</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197025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Smoke</a:t>
            </a:r>
            <a:r>
              <a:rPr lang="en-US" baseline="0" dirty="0"/>
              <a:t> alarms should be placed on every level of your home, outside each sleeping area and inside each bedroom.  The kitchen and bathrooms are not good places for smoke alarms. Why? Because steam from a shower can cause the smoke alarm to sound in a bathroom and smoke from a toaster or cooking on top of the stove can set off the smoke alarm.</a:t>
            </a:r>
          </a:p>
          <a:p>
            <a:r>
              <a:rPr lang="en-US" baseline="0" dirty="0"/>
              <a:t>Do you have a smoke alarm in your bedroom?  Why do you think this is one of the most important places to have a smoke alarm.  (To wake you up at night when you are sleeping)</a:t>
            </a:r>
            <a:endParaRPr lang="en-US" dirty="0"/>
          </a:p>
        </p:txBody>
      </p:sp>
      <p:sp>
        <p:nvSpPr>
          <p:cNvPr id="4" name="Slide Number Placeholder 3"/>
          <p:cNvSpPr>
            <a:spLocks noGrp="1"/>
          </p:cNvSpPr>
          <p:nvPr>
            <p:ph type="sldNum" sz="quarter" idx="10"/>
          </p:nvPr>
        </p:nvSpPr>
        <p:spPr/>
        <p:txBody>
          <a:bodyPr/>
          <a:lstStyle/>
          <a:p>
            <a:fld id="{3241EEA7-3D9A-4A1E-B208-F01570A267CF}" type="slidenum">
              <a:rPr lang="en-US" smtClean="0"/>
              <a:t>3</a:t>
            </a:fld>
            <a:endParaRPr lang="en-US"/>
          </a:p>
        </p:txBody>
      </p:sp>
    </p:spTree>
    <p:extLst>
      <p:ext uri="{BB962C8B-B14F-4D97-AF65-F5344CB8AC3E}">
        <p14:creationId xmlns:p14="http://schemas.microsoft.com/office/powerpoint/2010/main" val="394751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Smoke alarms need batteries</a:t>
            </a:r>
            <a:r>
              <a:rPr lang="en-US" baseline="0" dirty="0"/>
              <a:t> that work!  Do you know what the pictures are showing? Test your smoke alarms every month by pushing the test button to be sure it is working. Replace batteries once a year or replace the entire smoke alarm every 10 years. </a:t>
            </a:r>
            <a:r>
              <a:rPr lang="en-US" dirty="0"/>
              <a:t>Add link to a video.</a:t>
            </a:r>
          </a:p>
        </p:txBody>
      </p:sp>
      <p:sp>
        <p:nvSpPr>
          <p:cNvPr id="4" name="Slide Number Placeholder 3"/>
          <p:cNvSpPr>
            <a:spLocks noGrp="1"/>
          </p:cNvSpPr>
          <p:nvPr>
            <p:ph type="sldNum" sz="quarter" idx="10"/>
          </p:nvPr>
        </p:nvSpPr>
        <p:spPr/>
        <p:txBody>
          <a:bodyPr/>
          <a:lstStyle/>
          <a:p>
            <a:fld id="{3241EEA7-3D9A-4A1E-B208-F01570A267CF}" type="slidenum">
              <a:rPr lang="en-US" smtClean="0"/>
              <a:t>4</a:t>
            </a:fld>
            <a:endParaRPr lang="en-US"/>
          </a:p>
        </p:txBody>
      </p:sp>
    </p:spTree>
    <p:extLst>
      <p:ext uri="{BB962C8B-B14F-4D97-AF65-F5344CB8AC3E}">
        <p14:creationId xmlns:p14="http://schemas.microsoft.com/office/powerpoint/2010/main" val="194359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fully understand why smoke alarms are so important, we first need to understand what fire is really like…. Not how they are often shown in movies and on TV.  Here are some photos of fires that happened in Seattle.  How would you describe fire when looking at these photos? Fire is HOT, DARK, FAST and SMOKEY.  </a:t>
            </a:r>
          </a:p>
        </p:txBody>
      </p:sp>
      <p:sp>
        <p:nvSpPr>
          <p:cNvPr id="4" name="Slide Number Placeholder 3"/>
          <p:cNvSpPr>
            <a:spLocks noGrp="1"/>
          </p:cNvSpPr>
          <p:nvPr>
            <p:ph type="sldNum" sz="quarter" idx="10"/>
          </p:nvPr>
        </p:nvSpPr>
        <p:spPr/>
        <p:txBody>
          <a:bodyPr/>
          <a:lstStyle/>
          <a:p>
            <a:fld id="{FC8BD8E7-1312-41F3-99C4-6DA5AF891969}" type="slidenum">
              <a:rPr lang="en-US" smtClean="0"/>
              <a:t>5</a:t>
            </a:fld>
            <a:endParaRPr lang="en-US"/>
          </a:p>
        </p:txBody>
      </p:sp>
    </p:spTree>
    <p:extLst>
      <p:ext uri="{BB962C8B-B14F-4D97-AF65-F5344CB8AC3E}">
        <p14:creationId xmlns:p14="http://schemas.microsoft.com/office/powerpoint/2010/main" val="163110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firefighters practice putting out fires, it is important for us to practice getting out of our homes safely</a:t>
            </a:r>
            <a:r>
              <a:rPr lang="en-US" baseline="0" dirty="0"/>
              <a:t> if there is a fire! Many people are very disoriented, even in their own home when there is a fire because of the smoke. You may need to crawl under smoke and you may not be able to see very well, especially at night, so practicing makes sure that you know exactly where to go.  Firefighters call this muscle memory… your body knows exactly what to do in an emergency if you practice. </a:t>
            </a:r>
          </a:p>
          <a:p>
            <a:r>
              <a:rPr lang="en-US" baseline="0" dirty="0"/>
              <a:t>By making a plan, you will know two ways out of your house and two ways out of every room.  You might need to go out a window to escape a fire.</a:t>
            </a:r>
            <a:endParaRPr lang="en-US" dirty="0"/>
          </a:p>
        </p:txBody>
      </p:sp>
      <p:sp>
        <p:nvSpPr>
          <p:cNvPr id="4" name="Slide Number Placeholder 3"/>
          <p:cNvSpPr>
            <a:spLocks noGrp="1"/>
          </p:cNvSpPr>
          <p:nvPr>
            <p:ph type="sldNum" sz="quarter" idx="10"/>
          </p:nvPr>
        </p:nvSpPr>
        <p:spPr/>
        <p:txBody>
          <a:bodyPr/>
          <a:lstStyle/>
          <a:p>
            <a:fld id="{3241EEA7-3D9A-4A1E-B208-F01570A267CF}" type="slidenum">
              <a:rPr lang="en-US" smtClean="0"/>
              <a:t>6</a:t>
            </a:fld>
            <a:endParaRPr lang="en-US"/>
          </a:p>
        </p:txBody>
      </p:sp>
    </p:spTree>
    <p:extLst>
      <p:ext uri="{BB962C8B-B14F-4D97-AF65-F5344CB8AC3E}">
        <p14:creationId xmlns:p14="http://schemas.microsoft.com/office/powerpoint/2010/main" val="420043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sure you have two ways out is</a:t>
            </a:r>
            <a:r>
              <a:rPr lang="en-US" baseline="0" dirty="0"/>
              <a:t> very important.  One way may be a window…can you find the window escape route in the picture? </a:t>
            </a:r>
          </a:p>
          <a:p>
            <a:r>
              <a:rPr lang="en-US" baseline="0" dirty="0"/>
              <a:t>If your bedroom is on the second floor, be sure you have an escape ladder or roof you can jump down from to help you get out. </a:t>
            </a:r>
            <a:endParaRPr lang="en-US" dirty="0"/>
          </a:p>
        </p:txBody>
      </p:sp>
      <p:sp>
        <p:nvSpPr>
          <p:cNvPr id="4" name="Slide Number Placeholder 3"/>
          <p:cNvSpPr>
            <a:spLocks noGrp="1"/>
          </p:cNvSpPr>
          <p:nvPr>
            <p:ph type="sldNum" sz="quarter" idx="10"/>
          </p:nvPr>
        </p:nvSpPr>
        <p:spPr/>
        <p:txBody>
          <a:bodyPr/>
          <a:lstStyle/>
          <a:p>
            <a:fld id="{3241EEA7-3D9A-4A1E-B208-F01570A267CF}" type="slidenum">
              <a:rPr lang="en-US" smtClean="0"/>
              <a:t>7</a:t>
            </a:fld>
            <a:endParaRPr lang="en-US"/>
          </a:p>
        </p:txBody>
      </p:sp>
    </p:spTree>
    <p:extLst>
      <p:ext uri="{BB962C8B-B14F-4D97-AF65-F5344CB8AC3E}">
        <p14:creationId xmlns:p14="http://schemas.microsoft.com/office/powerpoint/2010/main" val="906114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you are sleeping and</a:t>
            </a:r>
            <a:r>
              <a:rPr lang="en-US" baseline="0" dirty="0"/>
              <a:t> the smoke alarm sounds. What will you do? </a:t>
            </a:r>
          </a:p>
          <a:p>
            <a:r>
              <a:rPr lang="en-US" baseline="0" dirty="0"/>
              <a:t>Roll out of bed, get low and crawl under smoke, get outside quickly, go to  your outside meeting place and call 911. Do not go back inside once you are out safely. A firefighter will let you know once it is safe.</a:t>
            </a:r>
          </a:p>
          <a:p>
            <a:r>
              <a:rPr lang="en-US" baseline="0" dirty="0"/>
              <a:t>Be able to tell the 911 dispatcher the nature of your emergency (fire in this case) and give them your home address, so make sure you know your address.</a:t>
            </a:r>
            <a:endParaRPr lang="en-US" dirty="0"/>
          </a:p>
        </p:txBody>
      </p:sp>
      <p:sp>
        <p:nvSpPr>
          <p:cNvPr id="4" name="Slide Number Placeholder 3"/>
          <p:cNvSpPr>
            <a:spLocks noGrp="1"/>
          </p:cNvSpPr>
          <p:nvPr>
            <p:ph type="sldNum" sz="quarter" idx="10"/>
          </p:nvPr>
        </p:nvSpPr>
        <p:spPr/>
        <p:txBody>
          <a:bodyPr/>
          <a:lstStyle/>
          <a:p>
            <a:fld id="{3241EEA7-3D9A-4A1E-B208-F01570A267CF}" type="slidenum">
              <a:rPr lang="en-US" smtClean="0"/>
              <a:t>8</a:t>
            </a:fld>
            <a:endParaRPr lang="en-US"/>
          </a:p>
        </p:txBody>
      </p:sp>
    </p:spTree>
    <p:extLst>
      <p:ext uri="{BB962C8B-B14F-4D97-AF65-F5344CB8AC3E}">
        <p14:creationId xmlns:p14="http://schemas.microsoft.com/office/powerpoint/2010/main" val="60059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if my family doesn’t have smoke alarms in all the places they should be, particularly in a bedroom? Your parents can ask for a free smoke alarm by calling us!  We will give you a free smoke alarm flyer to take home. </a:t>
            </a:r>
          </a:p>
          <a:p>
            <a:endParaRPr lang="en-US" baseline="0" dirty="0"/>
          </a:p>
          <a:p>
            <a:r>
              <a:rPr lang="en-US" baseline="0" dirty="0"/>
              <a:t>The best part of our smoke alarms is that they are actually combination alarms, which means they will beep if there is smoke OR  c</a:t>
            </a:r>
            <a:r>
              <a:rPr lang="en-US" dirty="0"/>
              <a:t>arbon</a:t>
            </a:r>
            <a:r>
              <a:rPr lang="en-US" baseline="0" dirty="0"/>
              <a:t> monoxide (CO for short) in your home. Carbon monoxide is a gas that you can’t smell, see or taste that is poisonous. If your furnace or fireplace isn’t working properly, too much of this gas can escape into your home…it doesn’t happen very often, but if it does, you will be alerted!  What to do if it beeps?  Get out quickly just like you would if the smoke alarm sounded.</a:t>
            </a:r>
          </a:p>
          <a:p>
            <a:r>
              <a:rPr lang="en-US" baseline="0" dirty="0"/>
              <a:t>Link to video with the difference in the beeps.</a:t>
            </a:r>
          </a:p>
        </p:txBody>
      </p:sp>
      <p:sp>
        <p:nvSpPr>
          <p:cNvPr id="4" name="Slide Number Placeholder 3"/>
          <p:cNvSpPr>
            <a:spLocks noGrp="1"/>
          </p:cNvSpPr>
          <p:nvPr>
            <p:ph type="sldNum" sz="quarter" idx="10"/>
          </p:nvPr>
        </p:nvSpPr>
        <p:spPr/>
        <p:txBody>
          <a:bodyPr/>
          <a:lstStyle/>
          <a:p>
            <a:fld id="{3241EEA7-3D9A-4A1E-B208-F01570A267CF}" type="slidenum">
              <a:rPr lang="en-US" smtClean="0"/>
              <a:t>9</a:t>
            </a:fld>
            <a:endParaRPr lang="en-US"/>
          </a:p>
        </p:txBody>
      </p:sp>
    </p:spTree>
    <p:extLst>
      <p:ext uri="{BB962C8B-B14F-4D97-AF65-F5344CB8AC3E}">
        <p14:creationId xmlns:p14="http://schemas.microsoft.com/office/powerpoint/2010/main" val="87548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A64BBB-F0EB-483D-8234-62BAE7555B13}" type="datetimeFigureOut">
              <a:rPr lang="en-US" smtClean="0"/>
              <a:t>01/21/2020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D2CE-1170-41BB-B3C1-8C2BE3846E63}" type="slidenum">
              <a:rPr lang="en-US" smtClean="0"/>
              <a:t>‹#›</a:t>
            </a:fld>
            <a:endParaRPr lang="en-US"/>
          </a:p>
        </p:txBody>
      </p:sp>
    </p:spTree>
    <p:extLst>
      <p:ext uri="{BB962C8B-B14F-4D97-AF65-F5344CB8AC3E}">
        <p14:creationId xmlns:p14="http://schemas.microsoft.com/office/powerpoint/2010/main" val="376571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A64BBB-F0EB-483D-8234-62BAE7555B13}" type="datetimeFigureOut">
              <a:rPr lang="en-US" smtClean="0"/>
              <a:t>01/21/2020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D2CE-1170-41BB-B3C1-8C2BE3846E63}" type="slidenum">
              <a:rPr lang="en-US" smtClean="0"/>
              <a:t>‹#›</a:t>
            </a:fld>
            <a:endParaRPr lang="en-US"/>
          </a:p>
        </p:txBody>
      </p:sp>
    </p:spTree>
    <p:extLst>
      <p:ext uri="{BB962C8B-B14F-4D97-AF65-F5344CB8AC3E}">
        <p14:creationId xmlns:p14="http://schemas.microsoft.com/office/powerpoint/2010/main" val="83687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A64BBB-F0EB-483D-8234-62BAE7555B13}" type="datetimeFigureOut">
              <a:rPr lang="en-US" smtClean="0"/>
              <a:t>01/21/2020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D2CE-1170-41BB-B3C1-8C2BE3846E63}" type="slidenum">
              <a:rPr lang="en-US" smtClean="0"/>
              <a:t>‹#›</a:t>
            </a:fld>
            <a:endParaRPr lang="en-US"/>
          </a:p>
        </p:txBody>
      </p:sp>
    </p:spTree>
    <p:extLst>
      <p:ext uri="{BB962C8B-B14F-4D97-AF65-F5344CB8AC3E}">
        <p14:creationId xmlns:p14="http://schemas.microsoft.com/office/powerpoint/2010/main" val="278760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A64BBB-F0EB-483D-8234-62BAE7555B13}" type="datetimeFigureOut">
              <a:rPr lang="en-US" smtClean="0"/>
              <a:t>01/21/2020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D2CE-1170-41BB-B3C1-8C2BE3846E63}" type="slidenum">
              <a:rPr lang="en-US" smtClean="0"/>
              <a:t>‹#›</a:t>
            </a:fld>
            <a:endParaRPr lang="en-US"/>
          </a:p>
        </p:txBody>
      </p:sp>
    </p:spTree>
    <p:extLst>
      <p:ext uri="{BB962C8B-B14F-4D97-AF65-F5344CB8AC3E}">
        <p14:creationId xmlns:p14="http://schemas.microsoft.com/office/powerpoint/2010/main" val="300096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A64BBB-F0EB-483D-8234-62BAE7555B13}" type="datetimeFigureOut">
              <a:rPr lang="en-US" smtClean="0"/>
              <a:t>01/21/2020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D2CE-1170-41BB-B3C1-8C2BE3846E63}" type="slidenum">
              <a:rPr lang="en-US" smtClean="0"/>
              <a:t>‹#›</a:t>
            </a:fld>
            <a:endParaRPr lang="en-US"/>
          </a:p>
        </p:txBody>
      </p:sp>
    </p:spTree>
    <p:extLst>
      <p:ext uri="{BB962C8B-B14F-4D97-AF65-F5344CB8AC3E}">
        <p14:creationId xmlns:p14="http://schemas.microsoft.com/office/powerpoint/2010/main" val="320119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A64BBB-F0EB-483D-8234-62BAE7555B13}" type="datetimeFigureOut">
              <a:rPr lang="en-US" smtClean="0"/>
              <a:t>01/21/2020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D2CE-1170-41BB-B3C1-8C2BE3846E63}" type="slidenum">
              <a:rPr lang="en-US" smtClean="0"/>
              <a:t>‹#›</a:t>
            </a:fld>
            <a:endParaRPr lang="en-US"/>
          </a:p>
        </p:txBody>
      </p:sp>
    </p:spTree>
    <p:extLst>
      <p:ext uri="{BB962C8B-B14F-4D97-AF65-F5344CB8AC3E}">
        <p14:creationId xmlns:p14="http://schemas.microsoft.com/office/powerpoint/2010/main" val="106706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A64BBB-F0EB-483D-8234-62BAE7555B13}" type="datetimeFigureOut">
              <a:rPr lang="en-US" smtClean="0"/>
              <a:t>01/21/2020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ED2CE-1170-41BB-B3C1-8C2BE3846E63}" type="slidenum">
              <a:rPr lang="en-US" smtClean="0"/>
              <a:t>‹#›</a:t>
            </a:fld>
            <a:endParaRPr lang="en-US"/>
          </a:p>
        </p:txBody>
      </p:sp>
    </p:spTree>
    <p:extLst>
      <p:ext uri="{BB962C8B-B14F-4D97-AF65-F5344CB8AC3E}">
        <p14:creationId xmlns:p14="http://schemas.microsoft.com/office/powerpoint/2010/main" val="380114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A64BBB-F0EB-483D-8234-62BAE7555B13}" type="datetimeFigureOut">
              <a:rPr lang="en-US" smtClean="0"/>
              <a:t>01/21/2020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ED2CE-1170-41BB-B3C1-8C2BE3846E63}" type="slidenum">
              <a:rPr lang="en-US" smtClean="0"/>
              <a:t>‹#›</a:t>
            </a:fld>
            <a:endParaRPr lang="en-US"/>
          </a:p>
        </p:txBody>
      </p:sp>
    </p:spTree>
    <p:extLst>
      <p:ext uri="{BB962C8B-B14F-4D97-AF65-F5344CB8AC3E}">
        <p14:creationId xmlns:p14="http://schemas.microsoft.com/office/powerpoint/2010/main" val="156616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64BBB-F0EB-483D-8234-62BAE7555B13}" type="datetimeFigureOut">
              <a:rPr lang="en-US" smtClean="0"/>
              <a:t>01/21/2020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ED2CE-1170-41BB-B3C1-8C2BE3846E63}" type="slidenum">
              <a:rPr lang="en-US" smtClean="0"/>
              <a:t>‹#›</a:t>
            </a:fld>
            <a:endParaRPr lang="en-US"/>
          </a:p>
        </p:txBody>
      </p:sp>
    </p:spTree>
    <p:extLst>
      <p:ext uri="{BB962C8B-B14F-4D97-AF65-F5344CB8AC3E}">
        <p14:creationId xmlns:p14="http://schemas.microsoft.com/office/powerpoint/2010/main" val="133600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A64BBB-F0EB-483D-8234-62BAE7555B13}" type="datetimeFigureOut">
              <a:rPr lang="en-US" smtClean="0"/>
              <a:t>01/21/2020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D2CE-1170-41BB-B3C1-8C2BE3846E63}" type="slidenum">
              <a:rPr lang="en-US" smtClean="0"/>
              <a:t>‹#›</a:t>
            </a:fld>
            <a:endParaRPr lang="en-US"/>
          </a:p>
        </p:txBody>
      </p:sp>
    </p:spTree>
    <p:extLst>
      <p:ext uri="{BB962C8B-B14F-4D97-AF65-F5344CB8AC3E}">
        <p14:creationId xmlns:p14="http://schemas.microsoft.com/office/powerpoint/2010/main" val="325780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A64BBB-F0EB-483D-8234-62BAE7555B13}" type="datetimeFigureOut">
              <a:rPr lang="en-US" smtClean="0"/>
              <a:t>01/21/2020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D2CE-1170-41BB-B3C1-8C2BE3846E63}" type="slidenum">
              <a:rPr lang="en-US" smtClean="0"/>
              <a:t>‹#›</a:t>
            </a:fld>
            <a:endParaRPr lang="en-US"/>
          </a:p>
        </p:txBody>
      </p:sp>
    </p:spTree>
    <p:extLst>
      <p:ext uri="{BB962C8B-B14F-4D97-AF65-F5344CB8AC3E}">
        <p14:creationId xmlns:p14="http://schemas.microsoft.com/office/powerpoint/2010/main" val="17505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rgbClr val="C00000"/>
            </a:gs>
            <a:gs pos="98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64BBB-F0EB-483D-8234-62BAE7555B13}" type="datetimeFigureOut">
              <a:rPr lang="en-US" smtClean="0"/>
              <a:t>01/21/2020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ED2CE-1170-41BB-B3C1-8C2BE3846E63}" type="slidenum">
              <a:rPr lang="en-US" smtClean="0"/>
              <a:t>‹#›</a:t>
            </a:fld>
            <a:endParaRPr lang="en-US"/>
          </a:p>
        </p:txBody>
      </p:sp>
    </p:spTree>
    <p:extLst>
      <p:ext uri="{BB962C8B-B14F-4D97-AF65-F5344CB8AC3E}">
        <p14:creationId xmlns:p14="http://schemas.microsoft.com/office/powerpoint/2010/main" val="3040171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hyperlink" Target="https://www.youtube.com/watch?v=FVhm6s08E48"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hyperlink" Target="https://www.youtube.com/watch?v=wnvgVPGcMgc"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www.youtube.com/watch?v=piofZLySsNc"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fkdX-7-TXAhUCKJQKHUqBA5cQjRwIBw&amp;url=http://www.pennlive.com/living/index.ssf/2013/11/dos_and_donts_to_keep_your_hom.html&amp;psig=AOvVaw3jNIH6J85tKqNC1n3zg60t&amp;ust=151208234893183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www.google.com/url?sa=i&amp;rct=j&amp;q=&amp;esrc=s&amp;source=images&amp;cd=&amp;cad=rja&amp;uact=8&amp;ved=0ahUKEwjjjoK6_ubXAhVkiVQKHVEECtUQjRwIBw&amp;url=http://www.mfs.sa.gov.au/site/community_safety/teachers_resources.jsp&amp;psig=AOvVaw2Bk_finwsyB8x2PgNGMd89&amp;ust=1512154989645936"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png"/><Relationship Id="rId4" Type="http://schemas.openxmlformats.org/officeDocument/2006/relationships/image" Target="../media/image14.emf"/><Relationship Id="rId9"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1xEEnrqgjwA"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Smoke Alarms: Don’t be without them!</a:t>
            </a:r>
            <a:br>
              <a:rPr lang="en-US" b="1" dirty="0">
                <a:latin typeface="+mn-lt"/>
              </a:rPr>
            </a:br>
            <a:endParaRPr lang="en-US" b="1"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007" y="2814554"/>
            <a:ext cx="3508754" cy="35087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8515" y="346464"/>
            <a:ext cx="1444308" cy="1019998"/>
          </a:xfrm>
          <a:prstGeom prst="rect">
            <a:avLst/>
          </a:prstGeom>
        </p:spPr>
      </p:pic>
      <p:pic>
        <p:nvPicPr>
          <p:cNvPr id="7" name="Picture 6">
            <a:hlinkClick r:id="rId5"/>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987" y="1696279"/>
            <a:ext cx="5159511" cy="38696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4970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Strobe Smoke Alarm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870" y="365125"/>
            <a:ext cx="1444308" cy="1019998"/>
          </a:xfrm>
          <a:prstGeom prst="rect">
            <a:avLst/>
          </a:prstGeom>
        </p:spPr>
      </p:pic>
      <p:pic>
        <p:nvPicPr>
          <p:cNvPr id="18" name="Picture 17">
            <a:extLst>
              <a:ext uri="{FF2B5EF4-FFF2-40B4-BE49-F238E27FC236}">
                <a16:creationId xmlns:a16="http://schemas.microsoft.com/office/drawing/2014/main" id="{A7F80365-B459-441D-9D7C-DE3993A60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957" y="1807533"/>
            <a:ext cx="5887684" cy="44157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184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875809" cy="1325563"/>
          </a:xfrm>
        </p:spPr>
        <p:txBody>
          <a:bodyPr/>
          <a:lstStyle/>
          <a:p>
            <a:r>
              <a:rPr lang="en-US" b="1" dirty="0">
                <a:latin typeface="+mn-lt"/>
              </a:rPr>
              <a:t>Where</a:t>
            </a:r>
            <a:r>
              <a:rPr lang="en-US" b="1" dirty="0"/>
              <a:t> </a:t>
            </a:r>
            <a:r>
              <a:rPr lang="en-US" b="1" dirty="0">
                <a:latin typeface="+mn-lt"/>
              </a:rPr>
              <a:t>to have smoke alarms in </a:t>
            </a:r>
            <a:br>
              <a:rPr lang="en-US" b="1" dirty="0">
                <a:latin typeface="+mn-lt"/>
              </a:rPr>
            </a:br>
            <a:r>
              <a:rPr lang="en-US" b="1" dirty="0">
                <a:latin typeface="+mn-lt"/>
              </a:rPr>
              <a:t>your home.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487" y="1378226"/>
            <a:ext cx="4053095" cy="51631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870" y="365125"/>
            <a:ext cx="1444308" cy="1019998"/>
          </a:xfrm>
          <a:prstGeom prst="rect">
            <a:avLst/>
          </a:prstGeom>
        </p:spPr>
      </p:pic>
    </p:spTree>
    <p:extLst>
      <p:ext uri="{BB962C8B-B14F-4D97-AF65-F5344CB8AC3E}">
        <p14:creationId xmlns:p14="http://schemas.microsoft.com/office/powerpoint/2010/main" val="375604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7F63-125F-431B-A02E-EE595FA1238B}"/>
              </a:ext>
            </a:extLst>
          </p:cNvPr>
          <p:cNvSpPr>
            <a:spLocks noGrp="1"/>
          </p:cNvSpPr>
          <p:nvPr>
            <p:ph type="title"/>
          </p:nvPr>
        </p:nvSpPr>
        <p:spPr/>
        <p:txBody>
          <a:bodyPr/>
          <a:lstStyle/>
          <a:p>
            <a:r>
              <a:rPr lang="en-US" b="1" dirty="0">
                <a:latin typeface="+mn-lt"/>
              </a:rPr>
              <a:t>Test your smoke alarm every month! </a:t>
            </a:r>
          </a:p>
        </p:txBody>
      </p:sp>
      <p:pic>
        <p:nvPicPr>
          <p:cNvPr id="3" name="Picture 2">
            <a:extLst>
              <a:ext uri="{FF2B5EF4-FFF2-40B4-BE49-F238E27FC236}">
                <a16:creationId xmlns:a16="http://schemas.microsoft.com/office/drawing/2014/main" id="{0B563900-5915-4E90-A6AC-38D83D58B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456" y="1546308"/>
            <a:ext cx="3108195" cy="46703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F58AB2B8-0EC3-44BE-8AD4-E1B2FF442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870" y="365125"/>
            <a:ext cx="1444308" cy="1019998"/>
          </a:xfrm>
          <a:prstGeom prst="rect">
            <a:avLst/>
          </a:prstGeom>
        </p:spPr>
      </p:pic>
      <p:pic>
        <p:nvPicPr>
          <p:cNvPr id="5" name="Picture 4" descr="Smok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504" y="1783613"/>
            <a:ext cx="4745442" cy="4195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9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337" y="1690688"/>
            <a:ext cx="5085987" cy="38144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p:cNvSpPr>
            <a:spLocks noGrp="1"/>
          </p:cNvSpPr>
          <p:nvPr>
            <p:ph type="title"/>
          </p:nvPr>
        </p:nvSpPr>
        <p:spPr>
          <a:xfrm>
            <a:off x="838200" y="365125"/>
            <a:ext cx="8644467" cy="1325563"/>
          </a:xfrm>
        </p:spPr>
        <p:txBody>
          <a:bodyPr/>
          <a:lstStyle/>
          <a:p>
            <a:r>
              <a:rPr lang="en-US" b="1" dirty="0">
                <a:latin typeface="+mn-lt"/>
              </a:rPr>
              <a:t>What does a home fire look like?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871" y="4011292"/>
            <a:ext cx="3505200" cy="2628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Content Placeholder 3">
            <a:hlinkClick r:id="rId5"/>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90618" y="1511252"/>
            <a:ext cx="4565044" cy="30421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3870" y="365125"/>
            <a:ext cx="1444308" cy="1019998"/>
          </a:xfrm>
          <a:prstGeom prst="rect">
            <a:avLst/>
          </a:prstGeom>
        </p:spPr>
      </p:pic>
    </p:spTree>
    <p:extLst>
      <p:ext uri="{BB962C8B-B14F-4D97-AF65-F5344CB8AC3E}">
        <p14:creationId xmlns:p14="http://schemas.microsoft.com/office/powerpoint/2010/main" val="90188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8963-0C96-454A-B16B-E976ED9C2989}"/>
              </a:ext>
            </a:extLst>
          </p:cNvPr>
          <p:cNvSpPr>
            <a:spLocks noGrp="1"/>
          </p:cNvSpPr>
          <p:nvPr>
            <p:ph type="title"/>
          </p:nvPr>
        </p:nvSpPr>
        <p:spPr>
          <a:xfrm>
            <a:off x="891209" y="365125"/>
            <a:ext cx="10515600" cy="1325563"/>
          </a:xfrm>
        </p:spPr>
        <p:txBody>
          <a:bodyPr/>
          <a:lstStyle/>
          <a:p>
            <a:r>
              <a:rPr lang="en-US" b="1" dirty="0">
                <a:latin typeface="+mn-lt"/>
              </a:rPr>
              <a:t>Have</a:t>
            </a:r>
            <a:r>
              <a:rPr lang="en-US" b="1" dirty="0"/>
              <a:t> </a:t>
            </a:r>
            <a:r>
              <a:rPr lang="en-US" b="1" dirty="0">
                <a:latin typeface="+mn-lt"/>
              </a:rPr>
              <a:t>a plan and practice it!</a:t>
            </a:r>
          </a:p>
        </p:txBody>
      </p:sp>
      <p:pic>
        <p:nvPicPr>
          <p:cNvPr id="6" name="Picture 2" descr="Image result for home fire escape plan for kids">
            <a:hlinkClick r:id="rId3"/>
            <a:extLst>
              <a:ext uri="{FF2B5EF4-FFF2-40B4-BE49-F238E27FC236}">
                <a16:creationId xmlns:a16="http://schemas.microsoft.com/office/drawing/2014/main" id="{619654EF-3883-469A-B790-C12F3822462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2226365" y="1718201"/>
            <a:ext cx="6875394" cy="45577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FE3D5E1-8FBD-4D7E-95C2-4FB02C8B6D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870" y="365125"/>
            <a:ext cx="1444308" cy="1019998"/>
          </a:xfrm>
          <a:prstGeom prst="rect">
            <a:avLst/>
          </a:prstGeom>
        </p:spPr>
      </p:pic>
    </p:spTree>
    <p:extLst>
      <p:ext uri="{BB962C8B-B14F-4D97-AF65-F5344CB8AC3E}">
        <p14:creationId xmlns:p14="http://schemas.microsoft.com/office/powerpoint/2010/main" val="338045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Know two ways out of every room.</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870" y="365125"/>
            <a:ext cx="1444308" cy="1019998"/>
          </a:xfrm>
          <a:prstGeom prst="rect">
            <a:avLst/>
          </a:prstGeom>
        </p:spPr>
      </p:pic>
      <p:pic>
        <p:nvPicPr>
          <p:cNvPr id="2050" name="Picture 2" descr="Image result for kids fire safety pictur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5147" y="1803156"/>
            <a:ext cx="6705601" cy="4742448"/>
          </a:xfrm>
          <a:prstGeom prst="round2DiagRect">
            <a:avLst>
              <a:gd name="adj1" fmla="val 16667"/>
              <a:gd name="adj2" fmla="val 6551"/>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91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Practice your home fire safety plan!</a:t>
            </a:r>
          </a:p>
        </p:txBody>
      </p:sp>
      <p:pic>
        <p:nvPicPr>
          <p:cNvPr id="4" name="Picture 3"/>
          <p:cNvPicPr>
            <a:picLocks noChangeAspect="1"/>
          </p:cNvPicPr>
          <p:nvPr/>
        </p:nvPicPr>
        <p:blipFill>
          <a:blip r:embed="rId3"/>
          <a:stretch>
            <a:fillRect/>
          </a:stretch>
        </p:blipFill>
        <p:spPr>
          <a:xfrm>
            <a:off x="410879" y="1949606"/>
            <a:ext cx="2217264" cy="22183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1096142" y="3888992"/>
            <a:ext cx="2546463" cy="25477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3319602" y="1867693"/>
            <a:ext cx="2422119" cy="24233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6"/>
          <a:stretch>
            <a:fillRect/>
          </a:stretch>
        </p:blipFill>
        <p:spPr>
          <a:xfrm>
            <a:off x="4419591" y="3840069"/>
            <a:ext cx="2644261" cy="26455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p:cNvPicPr>
          <p:nvPr/>
        </p:nvPicPr>
        <p:blipFill>
          <a:blip r:embed="rId7"/>
          <a:stretch>
            <a:fillRect/>
          </a:stretch>
        </p:blipFill>
        <p:spPr>
          <a:xfrm>
            <a:off x="6478919" y="1867693"/>
            <a:ext cx="2381010" cy="23821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p:cNvPicPr>
            <a:picLocks noChangeAspect="1"/>
          </p:cNvPicPr>
          <p:nvPr/>
        </p:nvPicPr>
        <p:blipFill>
          <a:blip r:embed="rId8"/>
          <a:stretch>
            <a:fillRect/>
          </a:stretch>
        </p:blipFill>
        <p:spPr>
          <a:xfrm>
            <a:off x="7840838" y="3791143"/>
            <a:ext cx="2637958" cy="2639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p:cNvPicPr>
            <a:picLocks noChangeAspect="1"/>
          </p:cNvPicPr>
          <p:nvPr/>
        </p:nvPicPr>
        <p:blipFill>
          <a:blip r:embed="rId9"/>
          <a:stretch>
            <a:fillRect/>
          </a:stretch>
        </p:blipFill>
        <p:spPr>
          <a:xfrm>
            <a:off x="9736403" y="1928389"/>
            <a:ext cx="2320344" cy="23214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63870" y="365125"/>
            <a:ext cx="1444308" cy="1019998"/>
          </a:xfrm>
          <a:prstGeom prst="rect">
            <a:avLst/>
          </a:prstGeom>
        </p:spPr>
      </p:pic>
    </p:spTree>
    <p:extLst>
      <p:ext uri="{BB962C8B-B14F-4D97-AF65-F5344CB8AC3E}">
        <p14:creationId xmlns:p14="http://schemas.microsoft.com/office/powerpoint/2010/main" val="256362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25670" cy="1325563"/>
          </a:xfrm>
        </p:spPr>
        <p:txBody>
          <a:bodyPr/>
          <a:lstStyle/>
          <a:p>
            <a:r>
              <a:rPr lang="en-US" b="1" dirty="0">
                <a:latin typeface="+mn-lt"/>
              </a:rPr>
              <a:t>Seattle Fire Department free smoke/Carbon Monoxide (CO) alarms</a:t>
            </a: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869" y="1847067"/>
            <a:ext cx="4329044" cy="43290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6096000" y="2488095"/>
            <a:ext cx="4757530"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Smoke Alarm - 3 beeps and a pause</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CO Alarm - 4 beeps and a pause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870" y="365125"/>
            <a:ext cx="1444308" cy="1019998"/>
          </a:xfrm>
          <a:prstGeom prst="rect">
            <a:avLst/>
          </a:prstGeom>
        </p:spPr>
      </p:pic>
    </p:spTree>
    <p:extLst>
      <p:ext uri="{BB962C8B-B14F-4D97-AF65-F5344CB8AC3E}">
        <p14:creationId xmlns:p14="http://schemas.microsoft.com/office/powerpoint/2010/main" val="179713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972</Words>
  <Application>Microsoft Office PowerPoint</Application>
  <PresentationFormat>Widescreen</PresentationFormat>
  <Paragraphs>43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Smoke Alarms: Don’t be without them! </vt:lpstr>
      <vt:lpstr>Strobe Smoke Alarm</vt:lpstr>
      <vt:lpstr>Where to have smoke alarms in  your home.</vt:lpstr>
      <vt:lpstr>Test your smoke alarm every month! </vt:lpstr>
      <vt:lpstr>What does a home fire look like?</vt:lpstr>
      <vt:lpstr>Have a plan and practice it!</vt:lpstr>
      <vt:lpstr>Know two ways out of every room.</vt:lpstr>
      <vt:lpstr>Practice your home fire safety plan!</vt:lpstr>
      <vt:lpstr>Seattle Fire Department free smoke/Carbon Monoxide (CO) alarms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FIRE SAFE?</dc:title>
  <dc:creator>Catts, Dana</dc:creator>
  <cp:lastModifiedBy>Catts, Dana</cp:lastModifiedBy>
  <cp:revision>55</cp:revision>
  <dcterms:created xsi:type="dcterms:W3CDTF">2017-11-29T23:36:20Z</dcterms:created>
  <dcterms:modified xsi:type="dcterms:W3CDTF">2020-01-21T19:37:51Z</dcterms:modified>
</cp:coreProperties>
</file>